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87" r:id="rId2"/>
    <p:sldId id="497" r:id="rId3"/>
    <p:sldId id="488" r:id="rId4"/>
    <p:sldId id="489" r:id="rId5"/>
    <p:sldId id="490" r:id="rId6"/>
    <p:sldId id="491" r:id="rId7"/>
    <p:sldId id="492" r:id="rId8"/>
    <p:sldId id="493" r:id="rId9"/>
    <p:sldId id="502" r:id="rId10"/>
    <p:sldId id="504" r:id="rId11"/>
    <p:sldId id="494" r:id="rId12"/>
    <p:sldId id="495" r:id="rId13"/>
    <p:sldId id="496" r:id="rId14"/>
    <p:sldId id="505" r:id="rId15"/>
    <p:sldId id="498" r:id="rId16"/>
    <p:sldId id="499" r:id="rId17"/>
    <p:sldId id="500" r:id="rId18"/>
    <p:sldId id="501" r:id="rId19"/>
    <p:sldId id="5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F81F2-199B-96C0-A854-710AB3F0DEE8}" v="46" dt="2022-08-31T00:16:30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43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E9817-9587-473A-8BC7-1A65DD7DD6F7}" type="datetimeFigureOut">
              <a:rPr lang="en-US" smtClean="0"/>
              <a:t>09/10/2023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757CF-012A-4D16-B244-4FA4952EF8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4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254A98-96EE-479B-A503-5EF1D8CF55B7}"/>
              </a:ext>
            </a:extLst>
          </p:cNvPr>
          <p:cNvSpPr/>
          <p:nvPr userDrawn="1"/>
        </p:nvSpPr>
        <p:spPr>
          <a:xfrm>
            <a:off x="320040" y="5701553"/>
            <a:ext cx="5148431" cy="107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" y="1371600"/>
            <a:ext cx="6400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0" y="5799761"/>
            <a:ext cx="882743" cy="87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5855477"/>
            <a:ext cx="3857625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236A7-BF14-479B-8A1B-8C2A71373D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7136" y="5722127"/>
            <a:ext cx="117150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98D520-920F-4A1C-B239-64DF669E53B5}"/>
              </a:ext>
            </a:extLst>
          </p:cNvPr>
          <p:cNvSpPr/>
          <p:nvPr userDrawn="1"/>
        </p:nvSpPr>
        <p:spPr>
          <a:xfrm>
            <a:off x="259976" y="5809129"/>
            <a:ext cx="3101789" cy="104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BFAC08-CA97-4AD7-AAA2-7D5D63288516}"/>
              </a:ext>
            </a:extLst>
          </p:cNvPr>
          <p:cNvSpPr/>
          <p:nvPr userDrawn="1"/>
        </p:nvSpPr>
        <p:spPr>
          <a:xfrm>
            <a:off x="320040" y="5701553"/>
            <a:ext cx="5148431" cy="107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DF93F4-E71B-4519-95E2-A9E1E78B1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0" y="5799761"/>
            <a:ext cx="882743" cy="8793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C2CAB6-7C98-4675-BB73-07A7A3DE9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5855477"/>
            <a:ext cx="3857625" cy="571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CF1E7F-EEE4-48D0-B252-1B8B568633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7136" y="5722127"/>
            <a:ext cx="117150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9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9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rgbClr val="002F8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Font typeface="Wingdings" pitchFamily="2" charset="2"/>
        <a:buChar char="§"/>
        <a:defRPr sz="2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457200" indent="-2349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692150" indent="-234950" algn="l" defTabSz="914400" rtl="0" eaLnBrk="1" latinLnBrk="0" hangingPunct="1">
        <a:spcBef>
          <a:spcPct val="20000"/>
        </a:spcBef>
        <a:buFont typeface="Wingdings" pitchFamily="2" charset="2"/>
        <a:buChar char="§"/>
        <a:defRPr sz="2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914400" indent="-2349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1149350" indent="-2349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risistrac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d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D6D3-B4E3-4389-9A33-5D99FCB8761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806" y="2204883"/>
            <a:ext cx="8564388" cy="14645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Registration process for Crisis Track</a:t>
            </a:r>
          </a:p>
        </p:txBody>
      </p:sp>
    </p:spTree>
    <p:extLst>
      <p:ext uri="{BB962C8B-B14F-4D97-AF65-F5344CB8AC3E}">
        <p14:creationId xmlns:p14="http://schemas.microsoft.com/office/powerpoint/2010/main" val="30905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D6D3-B4E3-4389-9A33-5D99FCB8761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806" y="2204883"/>
            <a:ext cx="8564388" cy="14645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 In process for Crisis Track Desktop Version</a:t>
            </a:r>
          </a:p>
        </p:txBody>
      </p:sp>
    </p:spTree>
    <p:extLst>
      <p:ext uri="{BB962C8B-B14F-4D97-AF65-F5344CB8AC3E}">
        <p14:creationId xmlns:p14="http://schemas.microsoft.com/office/powerpoint/2010/main" val="227591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909C6E-0F8C-4E11-B224-046AA188D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5787"/>
            <a:ext cx="8229600" cy="4899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To log in to Crisis Track on a computer go to </a:t>
            </a:r>
            <a:r>
              <a:rPr lang="en-US" dirty="0">
                <a:latin typeface="Arial"/>
                <a:cs typeface="Arial"/>
                <a:hlinkClick r:id="rId2"/>
              </a:rPr>
              <a:t>https://crisistrack.com</a:t>
            </a:r>
            <a:r>
              <a:rPr lang="en-US" dirty="0">
                <a:latin typeface="Arial"/>
                <a:cs typeface="Arial"/>
              </a:rPr>
              <a:t> and click “Sign in”.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86616-15A0-4CB9-A429-10508B8A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57" y="1806825"/>
            <a:ext cx="5701085" cy="32443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6D39B97-E081-4FDE-BD20-CDD27402D4E7}"/>
              </a:ext>
            </a:extLst>
          </p:cNvPr>
          <p:cNvSpPr/>
          <p:nvPr/>
        </p:nvSpPr>
        <p:spPr>
          <a:xfrm>
            <a:off x="5128591" y="2767054"/>
            <a:ext cx="469127" cy="190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1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98A38-38A3-468C-9DC1-0B8639684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490"/>
            <a:ext cx="8229600" cy="546851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At the bottom of the page, you will click “Alternative Login”.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99710-38E6-4A1C-8365-39E300A8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41" y="1142999"/>
            <a:ext cx="3194918" cy="44761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1E611D9-11A2-4AB6-ADBF-1B4AD176F2B6}"/>
              </a:ext>
            </a:extLst>
          </p:cNvPr>
          <p:cNvSpPr/>
          <p:nvPr/>
        </p:nvSpPr>
        <p:spPr>
          <a:xfrm>
            <a:off x="4110826" y="5414836"/>
            <a:ext cx="938254" cy="259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2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C5816-319D-409C-B753-98A4DD78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3"/>
            <a:ext cx="8229600" cy="55784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You will then click on “Log Into </a:t>
            </a:r>
          </a:p>
          <a:p>
            <a:pPr marL="0" indent="0">
              <a:buNone/>
            </a:pPr>
            <a:r>
              <a:rPr lang="en-US" dirty="0"/>
              <a:t>   South Dakota”.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Enter your email address.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Enter your password and click “sign in”.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then be redirected back to Crisis Track and logged 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49A6F-4340-4A61-8E26-E6B4CAEA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53" y="526746"/>
            <a:ext cx="3228105" cy="1256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85FB0-E791-4D88-BBB4-1AB218E4B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02" b="5634"/>
          <a:stretch/>
        </p:blipFill>
        <p:spPr>
          <a:xfrm>
            <a:off x="5955088" y="2029609"/>
            <a:ext cx="2647834" cy="1256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742F9-F161-4FD5-A06D-3CB98185F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03" b="7633"/>
          <a:stretch/>
        </p:blipFill>
        <p:spPr>
          <a:xfrm>
            <a:off x="6380987" y="3532471"/>
            <a:ext cx="1796036" cy="12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D6D3-B4E3-4389-9A33-5D99FCB8761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806" y="2204883"/>
            <a:ext cx="8564388" cy="14645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 In process for Crisis Track Mobile Application</a:t>
            </a:r>
          </a:p>
        </p:txBody>
      </p:sp>
    </p:spTree>
    <p:extLst>
      <p:ext uri="{BB962C8B-B14F-4D97-AF65-F5344CB8AC3E}">
        <p14:creationId xmlns:p14="http://schemas.microsoft.com/office/powerpoint/2010/main" val="335431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909C6E-0F8C-4E11-B224-046AA188D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5812"/>
            <a:ext cx="8229600" cy="5159189"/>
          </a:xfrm>
        </p:spPr>
        <p:txBody>
          <a:bodyPr/>
          <a:lstStyle/>
          <a:p>
            <a:r>
              <a:rPr lang="en-US" dirty="0"/>
              <a:t>Screen images in this log in section may look different depending on your platform. But steps are the same.</a:t>
            </a:r>
          </a:p>
          <a:p>
            <a:r>
              <a:rPr lang="en-US" dirty="0"/>
              <a:t>Search for “Crisis Track” in either Apple Store, Google Play or Windows Store and download.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0021AE-786F-4466-9259-ED4C040E6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17" y="2114561"/>
            <a:ext cx="1751565" cy="36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C5816-319D-409C-B753-98A4DD78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3"/>
            <a:ext cx="8229600" cy="55784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Open the app after downloaded and you will be presented the log in screen. You will click “Alternative Login”.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433D7E-9207-43BC-9F63-EB9DA18D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01" y="1425893"/>
            <a:ext cx="1981797" cy="42891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E1629D-C88D-481A-A576-4666C4FEC657}"/>
              </a:ext>
            </a:extLst>
          </p:cNvPr>
          <p:cNvSpPr/>
          <p:nvPr/>
        </p:nvSpPr>
        <p:spPr>
          <a:xfrm>
            <a:off x="4154749" y="5294502"/>
            <a:ext cx="870011" cy="239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2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C5816-319D-409C-B753-98A4DD78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3"/>
            <a:ext cx="8229600" cy="55784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You will click “South Dakota Sign In”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given a prompt like this just click “Continue”. </a:t>
            </a:r>
          </a:p>
          <a:p>
            <a:pPr lvl="1"/>
            <a:r>
              <a:rPr lang="en-US" dirty="0"/>
              <a:t>If no prompt is received, you can skip this step.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C0240B1-CE1E-475A-B3FF-09B9454AB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574" b="59726"/>
          <a:stretch/>
        </p:blipFill>
        <p:spPr>
          <a:xfrm>
            <a:off x="3616697" y="1142999"/>
            <a:ext cx="1910604" cy="16558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224805-8C7C-45B6-8241-A225B72E8252}"/>
              </a:ext>
            </a:extLst>
          </p:cNvPr>
          <p:cNvSpPr/>
          <p:nvPr/>
        </p:nvSpPr>
        <p:spPr>
          <a:xfrm>
            <a:off x="3907259" y="1735928"/>
            <a:ext cx="1329479" cy="310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78B2C7-3532-4C30-910D-65D8DD078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4" b="35804"/>
          <a:stretch/>
        </p:blipFill>
        <p:spPr>
          <a:xfrm>
            <a:off x="3204322" y="4064348"/>
            <a:ext cx="2735355" cy="16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C5816-319D-409C-B753-98A4DD78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23"/>
            <a:ext cx="8229600" cy="55784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link will take you to mySD. You will enter your email address and click “continue”.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Enter your password and click “sign in”. It will take you back to the Crisis Track App.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FE2B862-4CCA-4899-850D-FAFEBDC85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008"/>
          <a:stretch/>
        </p:blipFill>
        <p:spPr>
          <a:xfrm>
            <a:off x="3773631" y="1252162"/>
            <a:ext cx="1596738" cy="2176838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3D10A0-7637-4681-857E-79D710E50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20333"/>
          <a:stretch/>
        </p:blipFill>
        <p:spPr>
          <a:xfrm>
            <a:off x="3935761" y="3739181"/>
            <a:ext cx="127247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FC2613-446D-4F83-8814-C0C80A56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any questions or need assistance, contact the South Dakota Office of Emergency Management.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Dustin Hight </a:t>
            </a:r>
            <a:r>
              <a:rPr lang="en-US" dirty="0"/>
              <a:t>– Recovery Team Leader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Amanda VanderPlaats </a:t>
            </a:r>
            <a:r>
              <a:rPr lang="en-US" dirty="0"/>
              <a:t>– PA Coordinator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Dale Farmen </a:t>
            </a:r>
            <a:r>
              <a:rPr lang="en-US" dirty="0"/>
              <a:t>– PA Coordinator</a:t>
            </a:r>
          </a:p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Colby Jensen </a:t>
            </a:r>
            <a:r>
              <a:rPr lang="en-US" dirty="0"/>
              <a:t>– PA Coordinator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Phone: (605) 773-3231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552E1-1845-42B6-B725-16500B0F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318796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DAE70-7E9A-4C98-9411-7718512E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 use Crisis Track you will be required to have both a Crisis Track account and a mySD account. This registration process is only done once.</a:t>
            </a:r>
          </a:p>
          <a:p>
            <a:endParaRPr lang="en-US" dirty="0"/>
          </a:p>
          <a:p>
            <a:r>
              <a:rPr lang="en-US" dirty="0"/>
              <a:t>Your username on Crisis Track and email address on mySD need to match.</a:t>
            </a:r>
          </a:p>
          <a:p>
            <a:endParaRPr lang="en-US" dirty="0"/>
          </a:p>
          <a:p>
            <a:r>
              <a:rPr lang="en-US" dirty="0"/>
              <a:t>Email and Usernames are not case sensitive.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F785F7-FAB4-4690-9BC8-AB411794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Explained</a:t>
            </a:r>
          </a:p>
        </p:txBody>
      </p:sp>
    </p:spTree>
    <p:extLst>
      <p:ext uri="{BB962C8B-B14F-4D97-AF65-F5344CB8AC3E}">
        <p14:creationId xmlns:p14="http://schemas.microsoft.com/office/powerpoint/2010/main" val="204585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7F6F1-5F1D-4709-879C-DAB97EC5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Your Emergency Manager will create your username in Crisis Track and provide that to you after requesting access.</a:t>
            </a:r>
          </a:p>
          <a:p>
            <a:endParaRPr lang="en-US" dirty="0"/>
          </a:p>
          <a:p>
            <a:r>
              <a:rPr lang="en-US" dirty="0"/>
              <a:t>Your request to join Crisis Track needs to come through your County Emergency Manager.</a:t>
            </a:r>
          </a:p>
          <a:p>
            <a:endParaRPr lang="en-US" dirty="0"/>
          </a:p>
          <a:p>
            <a:r>
              <a:rPr lang="en-US" dirty="0"/>
              <a:t>They will need to provide your Email Address, First Name, Last name, Work Phone Number, Role Level and Jurisdiction.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8F889C-E6EC-48E9-A6EB-8A925A01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Crisis Track Account Creation</a:t>
            </a:r>
          </a:p>
        </p:txBody>
      </p:sp>
    </p:spTree>
    <p:extLst>
      <p:ext uri="{BB962C8B-B14F-4D97-AF65-F5344CB8AC3E}">
        <p14:creationId xmlns:p14="http://schemas.microsoft.com/office/powerpoint/2010/main" val="305838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3C3ECB-334D-4444-A35E-9F31A14C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mySD was created by the State of South Dakota to provide a single point of entry and security for eGovernment Services.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mySD will be used to authenticate you as the user of Crisis Track and log you into the system on both mobile and desktop applications.</a:t>
            </a:r>
          </a:p>
          <a:p>
            <a:endParaRPr lang="en-US" dirty="0"/>
          </a:p>
          <a:p>
            <a:r>
              <a:rPr lang="en-US" dirty="0"/>
              <a:t>mySD is managed by South Dakota Bureau of Information and Technology and not by Crisis Track or SDOEM.</a:t>
            </a:r>
          </a:p>
          <a:p>
            <a:endParaRPr lang="en-US" dirty="0"/>
          </a:p>
          <a:p>
            <a:r>
              <a:rPr lang="en-US" dirty="0"/>
              <a:t>To create a mySD account you must go to the website at:</a:t>
            </a:r>
          </a:p>
          <a:p>
            <a:pPr lvl="1"/>
            <a:r>
              <a:rPr lang="en-US" dirty="0">
                <a:hlinkClick r:id="rId2"/>
              </a:rPr>
              <a:t>https://sd.gov</a:t>
            </a:r>
            <a:endParaRPr lang="en-US" dirty="0"/>
          </a:p>
          <a:p>
            <a:pPr lvl="1"/>
            <a:r>
              <a:rPr lang="en-US" dirty="0"/>
              <a:t>Click the Login Button </a:t>
            </a:r>
          </a:p>
          <a:p>
            <a:pPr marL="2222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C8178-AAC1-4B2D-8B4A-556A14EC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create a mySD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E1FC1-D17E-41D5-B0F8-102B56D4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95849"/>
            <a:ext cx="198504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03C11-00B5-4069-914F-64785519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6523"/>
            <a:ext cx="8229600" cy="55784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Enter in your username (email address) for Crisis Track and click continue.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screen will change, and you need to click the lower right “Sign up now”.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02B8-72C4-4186-9722-D22B231E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6" b="-4332"/>
          <a:stretch/>
        </p:blipFill>
        <p:spPr>
          <a:xfrm>
            <a:off x="3069366" y="1176747"/>
            <a:ext cx="3005267" cy="1610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448C1-3519-4074-8AE2-E0B705B0A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75" b="1262"/>
          <a:stretch/>
        </p:blipFill>
        <p:spPr>
          <a:xfrm>
            <a:off x="3170509" y="3429000"/>
            <a:ext cx="2802982" cy="21711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C9486F6-9270-4AE2-9FBF-F722DCC868A8}"/>
              </a:ext>
            </a:extLst>
          </p:cNvPr>
          <p:cNvSpPr/>
          <p:nvPr/>
        </p:nvSpPr>
        <p:spPr>
          <a:xfrm>
            <a:off x="5171650" y="5280213"/>
            <a:ext cx="673340" cy="266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03C11-00B5-4069-914F-64785519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6523"/>
            <a:ext cx="8229600" cy="55784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Ensure your email address is correct and click “Send Verification Code”.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 to your email and enter the verification code sent to you and then select “Verify Code”.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45E86-A2C5-4D6D-BAFE-A22279EED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0" b="1322"/>
          <a:stretch/>
        </p:blipFill>
        <p:spPr>
          <a:xfrm>
            <a:off x="3255156" y="950259"/>
            <a:ext cx="3144528" cy="1948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7E0A3F-34DC-4784-A085-D09090A7E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5" b="-2345"/>
          <a:stretch/>
        </p:blipFill>
        <p:spPr>
          <a:xfrm>
            <a:off x="3760509" y="3712863"/>
            <a:ext cx="2133822" cy="21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B06006-A2A3-428E-8009-005DC506A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3" b="113"/>
          <a:stretch/>
        </p:blipFill>
        <p:spPr>
          <a:xfrm>
            <a:off x="3649061" y="2950165"/>
            <a:ext cx="1845878" cy="29180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03C11-00B5-4069-914F-64785519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6523"/>
            <a:ext cx="8229600" cy="55784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After correct entry of your verification code, you will get confirmation and can continue.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then need to complete the registration form with all pertinent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E6FA9-CFC8-4C2E-83C4-892DABFBA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16" b="1918"/>
          <a:stretch/>
        </p:blipFill>
        <p:spPr>
          <a:xfrm>
            <a:off x="3422312" y="1280160"/>
            <a:ext cx="22993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03C11-00B5-4069-914F-64785519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6523"/>
            <a:ext cx="8229600" cy="55784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After entering all information, you will be required to enter a valid phone number. You must either have a code sent to you via text or a phone call to verify your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If you choose “Send Code” simply enter number sent to you via text and click “Verify Code”. You will be logged into mySD.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If you choose “Call Me” you will receive a phone call and follow the prompts. When complete, you will be logged into mySD.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FF9F9-D242-4DCA-8403-4FE7EEC25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1" b="13322"/>
          <a:stretch/>
        </p:blipFill>
        <p:spPr>
          <a:xfrm>
            <a:off x="3563356" y="1645602"/>
            <a:ext cx="2017288" cy="1590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B8606-229B-434D-B6AF-2B34A9761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6" b="11769"/>
          <a:stretch/>
        </p:blipFill>
        <p:spPr>
          <a:xfrm>
            <a:off x="3384032" y="4026458"/>
            <a:ext cx="2375933" cy="8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6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FC2613-446D-4F83-8814-C0C80A56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any questions or need assistance, contact the South Dakota Office of Emergency Management.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Dustin Hight </a:t>
            </a:r>
            <a:r>
              <a:rPr lang="en-US" dirty="0"/>
              <a:t>– Recovery Team Lead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Amanda VanderPlaats </a:t>
            </a:r>
            <a:r>
              <a:rPr lang="en-US" dirty="0"/>
              <a:t>– PA Coordinator</a:t>
            </a:r>
          </a:p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Colby Jensen </a:t>
            </a:r>
            <a:r>
              <a:rPr lang="en-US" dirty="0"/>
              <a:t>– PA Coordinator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Dale Farmen </a:t>
            </a:r>
            <a:r>
              <a:rPr lang="en-US" dirty="0"/>
              <a:t>– PA Coordinator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Phone: (605) 773-3231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552E1-1845-42B6-B725-16500B0F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9698437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721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Source Sans Pro</vt:lpstr>
      <vt:lpstr>Times New Roman</vt:lpstr>
      <vt:lpstr>Wingdings</vt:lpstr>
      <vt:lpstr>1_Office Theme</vt:lpstr>
      <vt:lpstr>Registration process for Crisis Track</vt:lpstr>
      <vt:lpstr>Registration Explained</vt:lpstr>
      <vt:lpstr>Crisis Track Account Creation</vt:lpstr>
      <vt:lpstr>You must create a mySD account</vt:lpstr>
      <vt:lpstr>PowerPoint Presentation</vt:lpstr>
      <vt:lpstr>PowerPoint Presentation</vt:lpstr>
      <vt:lpstr>PowerPoint Presentation</vt:lpstr>
      <vt:lpstr>PowerPoint Presentation</vt:lpstr>
      <vt:lpstr>Have Questions?</vt:lpstr>
      <vt:lpstr>Log In process for Crisis Track Desktop Version</vt:lpstr>
      <vt:lpstr>PowerPoint Presentation</vt:lpstr>
      <vt:lpstr>PowerPoint Presentation</vt:lpstr>
      <vt:lpstr>PowerPoint Presentation</vt:lpstr>
      <vt:lpstr>Log In process for Crisis Track Mobile Application</vt:lpstr>
      <vt:lpstr>PowerPoint Presentation</vt:lpstr>
      <vt:lpstr>PowerPoint Presentation</vt:lpstr>
      <vt:lpstr>PowerPoint Presentation</vt:lpstr>
      <vt:lpstr>PowerPoint Presentation</vt:lpstr>
      <vt:lpstr>Have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Allan</dc:creator>
  <cp:lastModifiedBy>Hill, Dawn</cp:lastModifiedBy>
  <cp:revision>50</cp:revision>
  <dcterms:created xsi:type="dcterms:W3CDTF">2021-02-25T18:55:09Z</dcterms:created>
  <dcterms:modified xsi:type="dcterms:W3CDTF">2023-09-10T19:47:52Z</dcterms:modified>
</cp:coreProperties>
</file>